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797675" cy="9866313"/>
  <p:defaultTextStyle>
    <a:defPPr>
      <a:defRPr lang="pl-PL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25" autoAdjust="0"/>
  </p:normalViewPr>
  <p:slideViewPr>
    <p:cSldViewPr>
      <p:cViewPr varScale="1">
        <p:scale>
          <a:sx n="78" d="100"/>
          <a:sy n="78" d="100"/>
        </p:scale>
        <p:origin x="1522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292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0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9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883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7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37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28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14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63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47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324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305E-7579-43FB-B855-A4318070DD3D}" type="datetimeFigureOut">
              <a:rPr lang="pl-PL" smtClean="0"/>
              <a:t>16.10.2024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7F22E-A4AB-40A1-B7F5-8805C8CAFD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60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13B99FC7-8BC3-40A8-B507-6B3C5E91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88642"/>
            <a:ext cx="2403992" cy="1181963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385" y="300822"/>
            <a:ext cx="2836633" cy="106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26649" y="2132856"/>
            <a:ext cx="9180273" cy="3935906"/>
          </a:xfrm>
          <a:prstGeom prst="rect">
            <a:avLst/>
          </a:prstGeom>
        </p:spPr>
        <p:txBody>
          <a:bodyPr vert="horz" lIns="77925" tIns="38963" rIns="77925" bIns="38963" rtlCol="0" anchor="t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 Opolskiego Oddziału PZITB oraz OPL OIIB </a:t>
            </a:r>
            <a:b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nagrodę  im. prof. dr hab. inż. Oswalda Matei </a:t>
            </a:r>
            <a:b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rok 2023</a:t>
            </a:r>
            <a:endParaRPr lang="pl-PL" sz="2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277068" y="3429000"/>
            <a:ext cx="6657209" cy="59677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200" b="1" i="1" dirty="0">
                <a:solidFill>
                  <a:srgbClr val="002060"/>
                </a:solidFill>
              </a:rPr>
              <a:t>Idea konkursu:</a:t>
            </a:r>
            <a:br>
              <a:rPr lang="pl-PL" sz="2200" b="1" i="1" dirty="0">
                <a:solidFill>
                  <a:srgbClr val="002060"/>
                </a:solidFill>
              </a:rPr>
            </a:br>
            <a:r>
              <a:rPr lang="pl-PL" sz="2700" b="1" i="1" dirty="0">
                <a:solidFill>
                  <a:srgbClr val="002060"/>
                </a:solidFill>
              </a:rPr>
              <a:t> </a:t>
            </a:r>
            <a:br>
              <a:rPr lang="pl-PL" sz="2700" b="1" i="1" dirty="0">
                <a:solidFill>
                  <a:srgbClr val="002060"/>
                </a:solidFill>
              </a:rPr>
            </a:br>
            <a:endParaRPr lang="pl-PL" sz="2700" b="1" i="1" dirty="0">
              <a:solidFill>
                <a:srgbClr val="002060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79812" y="3948150"/>
            <a:ext cx="6520359" cy="2433178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Uczczenie pamięci Profesora Oswalda </a:t>
            </a:r>
            <a:r>
              <a:rPr lang="pl-PL" sz="1700" dirty="0" err="1"/>
              <a:t>Matei</a:t>
            </a:r>
            <a:r>
              <a:rPr lang="pl-PL" sz="1700" dirty="0"/>
              <a:t> – wybitnego naukowca, inżyniera, przyjaciela młodzieży, współtwórcy i Rektora Politechniki Opolskiej.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Konkurs dla absolwentów Wydziału Budownictwa i Architektury  Politechniki Opolskiej na najlepsze prace dyplomowe w dyscyplinie inżynierii lądowej, promujący ich twórców na początku kariery zawodowej.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Komisja konkursowa złożona z przedstawicieli świata nauki i praktyki. 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Integracja środowiska inżynierów budowlanych w naszym regionie.   </a:t>
            </a:r>
            <a:endParaRPr lang="pl-PL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550" y="3463623"/>
            <a:ext cx="1867465" cy="291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rgbClr val="00206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53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13B99FC7-8BC3-40A8-B507-6B3C5E91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88642"/>
            <a:ext cx="2403992" cy="1181963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385" y="300822"/>
            <a:ext cx="2836633" cy="106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26649" y="2132856"/>
            <a:ext cx="9180273" cy="3935906"/>
          </a:xfrm>
          <a:prstGeom prst="rect">
            <a:avLst/>
          </a:prstGeom>
        </p:spPr>
        <p:txBody>
          <a:bodyPr vert="horz" lIns="77925" tIns="38963" rIns="77925" bIns="38963" rtlCol="0" anchor="t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 Opolskiego Oddziału PZITB oraz OPL OIIB </a:t>
            </a:r>
            <a:b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nagrodę  im. prof. dr hab. inż. Oswalda Matei </a:t>
            </a:r>
            <a:b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b="1" i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rok 2023</a:t>
            </a:r>
            <a:endParaRPr lang="pl-PL" sz="2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251523" y="3717031"/>
            <a:ext cx="6657209" cy="59677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200" b="1" i="1" dirty="0">
                <a:solidFill>
                  <a:srgbClr val="002060"/>
                </a:solidFill>
              </a:rPr>
              <a:t>Komisja konkursowa w składzie:</a:t>
            </a:r>
            <a:br>
              <a:rPr lang="pl-PL" sz="2200" b="1" i="1" dirty="0">
                <a:solidFill>
                  <a:srgbClr val="002060"/>
                </a:solidFill>
              </a:rPr>
            </a:br>
            <a:r>
              <a:rPr lang="pl-PL" sz="2700" b="1" i="1" dirty="0">
                <a:solidFill>
                  <a:srgbClr val="002060"/>
                </a:solidFill>
              </a:rPr>
              <a:t> </a:t>
            </a:r>
            <a:br>
              <a:rPr lang="pl-PL" sz="2700" b="1" i="1" dirty="0">
                <a:solidFill>
                  <a:srgbClr val="002060"/>
                </a:solidFill>
              </a:rPr>
            </a:br>
            <a:endParaRPr lang="pl-PL" sz="2700" b="1" i="1" dirty="0">
              <a:solidFill>
                <a:srgbClr val="002060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91939" y="4100809"/>
            <a:ext cx="8493086" cy="1632959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dr hab. inż. Zbigniew Perkowski, prof. uczelni – przewodniczący </a:t>
            </a:r>
            <a:r>
              <a:rPr lang="pl-PL" sz="1800" dirty="0"/>
              <a:t>KN PZITB O/Opole</a:t>
            </a:r>
            <a:endParaRPr lang="pl-PL" sz="1700" dirty="0"/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dr hab. inż. Dariusz Bajno, prof. uczelni  - przedstawiciel ZO PZITB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mgr inż. Robert Respondek - przedstawiciel ZO PZITB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inż. Zbigniew Pastuszka  - przedstawiciel OPL OIIB</a:t>
            </a:r>
          </a:p>
          <a:p>
            <a:pPr marL="243516" indent="-243516">
              <a:buFont typeface="Wingdings" panose="05000000000000000000" pitchFamily="2" charset="2"/>
              <a:buChar char="§"/>
            </a:pPr>
            <a:r>
              <a:rPr lang="pl-PL" sz="1700" dirty="0"/>
              <a:t>inż. Andrzej Horak – przedstawiciel OPL OIIB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559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13B99FC7-8BC3-40A8-B507-6B3C5E91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88642"/>
            <a:ext cx="2403992" cy="1181963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385" y="300822"/>
            <a:ext cx="2836633" cy="106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ytuł 1">
            <a:extLst>
              <a:ext uri="{FF2B5EF4-FFF2-40B4-BE49-F238E27FC236}">
                <a16:creationId xmlns:a16="http://schemas.microsoft.com/office/drawing/2014/main" id="{371F173F-D951-4685-9830-A80CE228F371}"/>
              </a:ext>
            </a:extLst>
          </p:cNvPr>
          <p:cNvSpPr txBox="1">
            <a:spLocks/>
          </p:cNvSpPr>
          <p:nvPr/>
        </p:nvSpPr>
        <p:spPr>
          <a:xfrm>
            <a:off x="1619673" y="852418"/>
            <a:ext cx="5726650" cy="1040856"/>
          </a:xfrm>
          <a:prstGeom prst="rect">
            <a:avLst/>
          </a:prstGeom>
        </p:spPr>
        <p:txBody>
          <a:bodyPr vert="horz" lIns="77925" tIns="38963" rIns="77925" bIns="38963" rtlCol="0" anchor="t">
            <a:normAutofit fontScale="25000" lnSpcReduction="20000"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br>
              <a:rPr lang="pl-PL" sz="5100" b="1" i="1" dirty="0">
                <a:solidFill>
                  <a:srgbClr val="002060"/>
                </a:solidFill>
              </a:rPr>
            </a:br>
            <a:br>
              <a:rPr lang="pl-PL" sz="5100" b="1" i="1" dirty="0">
                <a:solidFill>
                  <a:srgbClr val="002060"/>
                </a:solidFill>
              </a:rPr>
            </a:br>
            <a:r>
              <a:rPr lang="pl-PL" sz="6300" b="1" i="1" dirty="0">
                <a:solidFill>
                  <a:srgbClr val="002060"/>
                </a:solidFill>
              </a:rPr>
              <a:t> Kategoria: </a:t>
            </a:r>
            <a:r>
              <a:rPr lang="pl-PL" sz="6300" b="1" i="1" u="sng" dirty="0">
                <a:solidFill>
                  <a:srgbClr val="CC0000"/>
                </a:solidFill>
              </a:rPr>
              <a:t>prace inżynierskie  </a:t>
            </a:r>
            <a:br>
              <a:rPr lang="pl-PL" sz="6300" b="1" i="1" dirty="0">
                <a:solidFill>
                  <a:srgbClr val="002060"/>
                </a:solidFill>
              </a:rPr>
            </a:br>
            <a:r>
              <a:rPr lang="pl-PL" sz="6300" i="1" dirty="0">
                <a:solidFill>
                  <a:srgbClr val="002060"/>
                </a:solidFill>
              </a:rPr>
              <a:t>obronione na studiach i stopnia  </a:t>
            </a:r>
            <a:br>
              <a:rPr lang="pl-PL" sz="6300" i="1" dirty="0">
                <a:solidFill>
                  <a:srgbClr val="002060"/>
                </a:solidFill>
              </a:rPr>
            </a:br>
            <a:r>
              <a:rPr lang="pl-PL" sz="6300" i="1" dirty="0">
                <a:solidFill>
                  <a:srgbClr val="002060"/>
                </a:solidFill>
              </a:rPr>
              <a:t>      Wydziału budownictwa i architektury po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2909886" y="2800769"/>
            <a:ext cx="6048672" cy="678851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r>
              <a:rPr lang="pl-PL" sz="2000" b="1" dirty="0">
                <a:solidFill>
                  <a:srgbClr val="CC0000"/>
                </a:solidFill>
              </a:rPr>
              <a:t>I miejsce, statuetka i dyplom:  </a:t>
            </a:r>
            <a:r>
              <a:rPr lang="pl-PL" sz="2000" b="1" i="1" dirty="0">
                <a:solidFill>
                  <a:srgbClr val="008000"/>
                </a:solidFill>
              </a:rPr>
              <a:t>inż. </a:t>
            </a:r>
            <a:r>
              <a:rPr lang="pl-PL" sz="2000" b="1" i="1" dirty="0">
                <a:solidFill>
                  <a:srgbClr val="008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Bartosz Witkowski</a:t>
            </a:r>
            <a:endParaRPr lang="pl-PL" sz="2000" b="1" i="1" dirty="0">
              <a:solidFill>
                <a:srgbClr val="008000"/>
              </a:solidFill>
            </a:endParaRPr>
          </a:p>
          <a:p>
            <a:endParaRPr lang="pl-PL" sz="1900" b="1" dirty="0">
              <a:solidFill>
                <a:srgbClr val="FF0000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81756" y="3569494"/>
            <a:ext cx="5704931" cy="1571403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r>
              <a:rPr lang="pl-PL" sz="2000" dirty="0"/>
              <a:t>Temat pracy:</a:t>
            </a:r>
            <a:r>
              <a:rPr lang="pl-PL" sz="2000" b="1" dirty="0"/>
              <a:t> </a:t>
            </a:r>
            <a:r>
              <a:rPr lang="pl-PL" sz="2000" b="1" dirty="0">
                <a:effectLst/>
                <a:ea typeface="Calibri" panose="020F0502020204030204" pitchFamily="34" charset="0"/>
              </a:rPr>
              <a:t>Projekt domu jednorodzinnego </a:t>
            </a:r>
            <a:br>
              <a:rPr lang="pl-PL" sz="2000" b="1" dirty="0">
                <a:effectLst/>
                <a:ea typeface="Calibri" panose="020F0502020204030204" pitchFamily="34" charset="0"/>
              </a:rPr>
            </a:br>
            <a:r>
              <a:rPr lang="pl-PL" sz="2000" b="1" dirty="0">
                <a:effectLst/>
                <a:ea typeface="Calibri" panose="020F0502020204030204" pitchFamily="34" charset="0"/>
              </a:rPr>
              <a:t>z przystosowaniem dla osoby niepełnosprawnej</a:t>
            </a:r>
            <a:endParaRPr lang="pl-PL" sz="2000" dirty="0">
              <a:effectLst/>
              <a:ea typeface="Times New Roman" panose="02020603050405020304" pitchFamily="18" charset="0"/>
            </a:endParaRPr>
          </a:p>
          <a:p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/>
              <a:t>romotor: </a:t>
            </a:r>
            <a:r>
              <a:rPr lang="pl-PL" sz="2000" b="1" dirty="0">
                <a:effectLst/>
                <a:ea typeface="Calibri" panose="020F0502020204030204" pitchFamily="34" charset="0"/>
              </a:rPr>
              <a:t>dr inż. Elżbieta Kokocińska-Pakiet</a:t>
            </a:r>
            <a:endParaRPr lang="pl-PL" sz="2000" b="1" dirty="0"/>
          </a:p>
          <a:p>
            <a:endParaRPr lang="pl-PL" sz="17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99AD3FC-DF87-D9AB-F867-00BEB985DE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94" y="2736788"/>
            <a:ext cx="2584496" cy="235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13B99FC7-8BC3-40A8-B507-6B3C5E91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88642"/>
            <a:ext cx="2403992" cy="1181963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385" y="300822"/>
            <a:ext cx="2836633" cy="106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ytuł 1">
            <a:extLst>
              <a:ext uri="{FF2B5EF4-FFF2-40B4-BE49-F238E27FC236}">
                <a16:creationId xmlns:a16="http://schemas.microsoft.com/office/drawing/2014/main" id="{371F173F-D951-4685-9830-A80CE228F371}"/>
              </a:ext>
            </a:extLst>
          </p:cNvPr>
          <p:cNvSpPr txBox="1">
            <a:spLocks/>
          </p:cNvSpPr>
          <p:nvPr/>
        </p:nvSpPr>
        <p:spPr>
          <a:xfrm>
            <a:off x="1708675" y="902904"/>
            <a:ext cx="5726650" cy="1040856"/>
          </a:xfrm>
          <a:prstGeom prst="rect">
            <a:avLst/>
          </a:prstGeom>
        </p:spPr>
        <p:txBody>
          <a:bodyPr vert="horz" lIns="77925" tIns="38963" rIns="77925" bIns="38963" rtlCol="0" anchor="t">
            <a:normAutofit fontScale="25000" lnSpcReduction="20000"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br>
              <a:rPr lang="pl-PL" sz="5100" b="1" i="1" dirty="0">
                <a:solidFill>
                  <a:srgbClr val="002060"/>
                </a:solidFill>
              </a:rPr>
            </a:br>
            <a:br>
              <a:rPr lang="pl-PL" sz="5100" b="1" i="1" dirty="0">
                <a:solidFill>
                  <a:srgbClr val="002060"/>
                </a:solidFill>
              </a:rPr>
            </a:br>
            <a:r>
              <a:rPr lang="pl-PL" sz="6300" b="1" i="1" dirty="0">
                <a:solidFill>
                  <a:srgbClr val="002060"/>
                </a:solidFill>
              </a:rPr>
              <a:t> Kategoria: </a:t>
            </a:r>
            <a:r>
              <a:rPr lang="pl-PL" sz="6300" b="1" i="1" u="sng" dirty="0">
                <a:solidFill>
                  <a:srgbClr val="CC0000"/>
                </a:solidFill>
              </a:rPr>
              <a:t>prace inżynierskie  </a:t>
            </a:r>
            <a:br>
              <a:rPr lang="pl-PL" sz="6300" b="1" i="1" dirty="0">
                <a:solidFill>
                  <a:srgbClr val="002060"/>
                </a:solidFill>
              </a:rPr>
            </a:br>
            <a:r>
              <a:rPr lang="pl-PL" sz="6300" i="1" dirty="0">
                <a:solidFill>
                  <a:srgbClr val="002060"/>
                </a:solidFill>
              </a:rPr>
              <a:t>obronione na studiach i stopnia  </a:t>
            </a:r>
            <a:br>
              <a:rPr lang="pl-PL" sz="6300" i="1" dirty="0">
                <a:solidFill>
                  <a:srgbClr val="002060"/>
                </a:solidFill>
              </a:rPr>
            </a:br>
            <a:r>
              <a:rPr lang="pl-PL" sz="6300" i="1" dirty="0">
                <a:solidFill>
                  <a:srgbClr val="002060"/>
                </a:solidFill>
              </a:rPr>
              <a:t>      Wydziału budownictwa i architektury po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2635478" y="2270408"/>
            <a:ext cx="5726649" cy="694240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r>
              <a:rPr lang="pl-PL" sz="2000" b="1" dirty="0">
                <a:solidFill>
                  <a:srgbClr val="CC0000"/>
                </a:solidFill>
              </a:rPr>
              <a:t>II miejsce i dyplom:  </a:t>
            </a:r>
            <a:r>
              <a:rPr lang="pl-PL" sz="2000" b="1" i="1" dirty="0">
                <a:solidFill>
                  <a:srgbClr val="008000"/>
                </a:solidFill>
              </a:rPr>
              <a:t>inż. </a:t>
            </a:r>
            <a:r>
              <a:rPr lang="pl-PL" sz="2000" b="1" i="1" dirty="0">
                <a:solidFill>
                  <a:srgbClr val="008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Kamil </a:t>
            </a:r>
            <a:r>
              <a:rPr lang="pl-PL" sz="2000" b="1" i="1" dirty="0" err="1">
                <a:solidFill>
                  <a:srgbClr val="008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Eichner</a:t>
            </a:r>
            <a:endParaRPr lang="pl-PL" sz="2000" b="1" i="1" dirty="0">
              <a:solidFill>
                <a:srgbClr val="008000"/>
              </a:solidFill>
            </a:endParaRPr>
          </a:p>
          <a:p>
            <a:endParaRPr lang="pl-PL" sz="2000" b="1" dirty="0">
              <a:solidFill>
                <a:srgbClr val="002060"/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2601377" y="2815718"/>
            <a:ext cx="10094582" cy="1571403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r>
              <a:rPr lang="pl-PL" sz="2000" dirty="0"/>
              <a:t>Temat pracy: </a:t>
            </a:r>
            <a:r>
              <a:rPr lang="pl-PL" sz="2000" b="1" dirty="0">
                <a:effectLst/>
                <a:ea typeface="Calibri" panose="020F0502020204030204" pitchFamily="34" charset="0"/>
              </a:rPr>
              <a:t>Projekt hali o konstrukcji stalowej </a:t>
            </a:r>
            <a:br>
              <a:rPr lang="pl-PL" sz="2000" b="1" dirty="0">
                <a:effectLst/>
                <a:ea typeface="Calibri" panose="020F0502020204030204" pitchFamily="34" charset="0"/>
              </a:rPr>
            </a:br>
            <a:r>
              <a:rPr lang="pl-PL" sz="2000" b="1" dirty="0">
                <a:effectLst/>
                <a:ea typeface="Calibri" panose="020F0502020204030204" pitchFamily="34" charset="0"/>
              </a:rPr>
              <a:t>na maszyny i płody rolne </a:t>
            </a:r>
            <a:endParaRPr lang="pl-PL" sz="2000" b="1" dirty="0">
              <a:effectLst/>
              <a:ea typeface="Times New Roman" panose="02020603050405020304" pitchFamily="18" charset="0"/>
            </a:endParaRPr>
          </a:p>
          <a:p>
            <a:endParaRPr lang="pl-PL" sz="2000" b="1" dirty="0"/>
          </a:p>
          <a:p>
            <a:r>
              <a:rPr lang="pl-PL" sz="2000" dirty="0"/>
              <a:t>Promotor: </a:t>
            </a:r>
            <a:r>
              <a:rPr lang="pl-PL" sz="2000" b="1" dirty="0"/>
              <a:t>dr inż. Wiesław Baran</a:t>
            </a:r>
          </a:p>
          <a:p>
            <a:endParaRPr lang="pl-PL" sz="1700" dirty="0"/>
          </a:p>
        </p:txBody>
      </p:sp>
      <p:cxnSp>
        <p:nvCxnSpPr>
          <p:cNvPr id="12" name="Łącznik prostoliniowy 19">
            <a:extLst>
              <a:ext uri="{FF2B5EF4-FFF2-40B4-BE49-F238E27FC236}">
                <a16:creationId xmlns:a16="http://schemas.microsoft.com/office/drawing/2014/main" id="{226FE925-7431-9AC9-56C8-BDED304B762F}"/>
              </a:ext>
            </a:extLst>
          </p:cNvPr>
          <p:cNvCxnSpPr>
            <a:cxnSpLocks/>
          </p:cNvCxnSpPr>
          <p:nvPr/>
        </p:nvCxnSpPr>
        <p:spPr>
          <a:xfrm flipV="1">
            <a:off x="1739525" y="4163147"/>
            <a:ext cx="7130330" cy="594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20CB654-095E-7F4C-367B-50AE62BA27E9}"/>
              </a:ext>
            </a:extLst>
          </p:cNvPr>
          <p:cNvSpPr txBox="1"/>
          <p:nvPr/>
        </p:nvSpPr>
        <p:spPr>
          <a:xfrm>
            <a:off x="334075" y="4486312"/>
            <a:ext cx="859567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C0000"/>
                </a:solidFill>
              </a:rPr>
              <a:t>II miejsce i dyplom:  </a:t>
            </a:r>
            <a:r>
              <a:rPr lang="pl-PL" sz="2000" b="1" i="1" dirty="0">
                <a:solidFill>
                  <a:srgbClr val="008000"/>
                </a:solidFill>
              </a:rPr>
              <a:t>inż. Marta Piwowarska</a:t>
            </a:r>
            <a:endParaRPr lang="pl-PL" sz="2000" b="1" i="1" dirty="0">
              <a:solidFill>
                <a:srgbClr val="00B050"/>
              </a:solidFill>
            </a:endParaRPr>
          </a:p>
          <a:p>
            <a:endParaRPr lang="pl-PL" sz="2000" b="1" i="1" dirty="0">
              <a:solidFill>
                <a:srgbClr val="00B050"/>
              </a:solidFill>
            </a:endParaRPr>
          </a:p>
          <a:p>
            <a:r>
              <a:rPr lang="pl-PL" sz="2000" dirty="0">
                <a:latin typeface="+mj-lt"/>
              </a:rPr>
              <a:t>Temat pracy:</a:t>
            </a:r>
            <a:r>
              <a:rPr lang="pl-PL" sz="2000" b="1" dirty="0">
                <a:latin typeface="+mj-lt"/>
              </a:rPr>
              <a:t> </a:t>
            </a:r>
            <a:r>
              <a:rPr lang="pl-PL" sz="2000" b="1" dirty="0">
                <a:effectLst/>
                <a:latin typeface="+mj-lt"/>
                <a:ea typeface="Calibri" panose="020F0502020204030204" pitchFamily="34" charset="0"/>
              </a:rPr>
              <a:t>Projekt koncepcyjny nowego </a:t>
            </a:r>
            <a:br>
              <a:rPr lang="pl-PL" sz="2000" b="1" dirty="0">
                <a:effectLst/>
                <a:latin typeface="+mj-lt"/>
                <a:ea typeface="Calibri" panose="020F0502020204030204" pitchFamily="34" charset="0"/>
              </a:rPr>
            </a:br>
            <a:r>
              <a:rPr lang="pl-PL" sz="2000" b="1" dirty="0">
                <a:effectLst/>
                <a:latin typeface="+mj-lt"/>
                <a:ea typeface="Calibri" panose="020F0502020204030204" pitchFamily="34" charset="0"/>
              </a:rPr>
              <a:t>wiaduktu drogowego w ciągu </a:t>
            </a:r>
            <a:br>
              <a:rPr lang="pl-PL" sz="2000" b="1" dirty="0">
                <a:effectLst/>
                <a:latin typeface="+mj-lt"/>
                <a:ea typeface="Calibri" panose="020F0502020204030204" pitchFamily="34" charset="0"/>
              </a:rPr>
            </a:br>
            <a:r>
              <a:rPr lang="pl-PL" sz="2000" b="1" dirty="0">
                <a:effectLst/>
                <a:latin typeface="+mj-lt"/>
                <a:ea typeface="Calibri" panose="020F0502020204030204" pitchFamily="34" charset="0"/>
              </a:rPr>
              <a:t>ul. </a:t>
            </a:r>
            <a:r>
              <a:rPr lang="pl-PL" sz="2000" b="1" dirty="0" err="1">
                <a:effectLst/>
                <a:latin typeface="+mj-lt"/>
                <a:ea typeface="Calibri" panose="020F0502020204030204" pitchFamily="34" charset="0"/>
              </a:rPr>
              <a:t>Bierkowickiej</a:t>
            </a:r>
            <a:r>
              <a:rPr lang="pl-PL" sz="2000" b="1" dirty="0">
                <a:effectLst/>
                <a:latin typeface="+mj-lt"/>
                <a:ea typeface="Calibri" panose="020F0502020204030204" pitchFamily="34" charset="0"/>
              </a:rPr>
              <a:t> w Opolu </a:t>
            </a:r>
            <a:endParaRPr lang="pl-PL" sz="2000" b="1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pl-PL" sz="2000" b="1" dirty="0">
              <a:latin typeface="+mj-lt"/>
            </a:endParaRPr>
          </a:p>
          <a:p>
            <a:r>
              <a:rPr lang="pl-PL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>
                <a:latin typeface="+mj-lt"/>
              </a:rPr>
              <a:t>romotor:</a:t>
            </a:r>
            <a:r>
              <a:rPr lang="pl-PL" sz="2000" b="1" dirty="0">
                <a:latin typeface="+mj-lt"/>
              </a:rPr>
              <a:t> </a:t>
            </a:r>
            <a:r>
              <a:rPr lang="pl-PL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pl-PL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 inż. Marcin Tatara</a:t>
            </a:r>
            <a:endParaRPr lang="pl-PL" sz="2000" b="1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pl-PL" sz="2000" b="1" i="1" dirty="0">
              <a:solidFill>
                <a:srgbClr val="00B050"/>
              </a:solidFill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D124C427-6B45-068D-CB0D-E3231BD384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36" y="1590865"/>
            <a:ext cx="1920074" cy="2107398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9292A9FF-FFBB-A5F8-659C-22AA2914DBD5}"/>
              </a:ext>
            </a:extLst>
          </p:cNvPr>
          <p:cNvSpPr txBox="1"/>
          <p:nvPr/>
        </p:nvSpPr>
        <p:spPr>
          <a:xfrm>
            <a:off x="249982" y="3899385"/>
            <a:ext cx="192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8000"/>
                </a:solidFill>
              </a:rPr>
              <a:t>ex aequo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F8FEBF2-EAA4-DEBF-FB77-FCE8D18864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923" y="4560866"/>
            <a:ext cx="2200849" cy="201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7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322</Words>
  <Application>Microsoft Office PowerPoint</Application>
  <PresentationFormat>Pokaz na ekranie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Idea konkursu:   </vt:lpstr>
      <vt:lpstr>Komisja konkursowa w składzie:  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Komisja konkursowa w składzie:</dc:title>
  <dc:creator>Gosia</dc:creator>
  <cp:lastModifiedBy>Alina</cp:lastModifiedBy>
  <cp:revision>23</cp:revision>
  <cp:lastPrinted>2024-10-03T10:49:49Z</cp:lastPrinted>
  <dcterms:created xsi:type="dcterms:W3CDTF">2020-12-13T15:55:12Z</dcterms:created>
  <dcterms:modified xsi:type="dcterms:W3CDTF">2024-10-16T11:09:01Z</dcterms:modified>
</cp:coreProperties>
</file>